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56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352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156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3001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4834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8262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6103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3948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8996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15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997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785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75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69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130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574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14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23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40AA-DBF8-46B3-AB19-72F05A4DA21D}" type="datetimeFigureOut">
              <a:rPr lang="es-CO" smtClean="0"/>
              <a:t>05/09/2016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DC53C-3385-4B20-AE62-73FFBF7A7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836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EL TEXTO EXPOSITIVO EN SÉPTIMO GRADO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Integración del arte, la literatura y la ética.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973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SÓLO ES CUESTIÓN DE RECORDAR…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Que un texto expositivo se basa en exponer un tema desde distintas perspectivas, en este caso, desde el arte, la literatura y la ética.</a:t>
            </a:r>
          </a:p>
          <a:p>
            <a:r>
              <a:rPr lang="es-CO" dirty="0" smtClean="0"/>
              <a:t>Para el 40% del primer trimestre de español los textos expositivos se centrarán en análisis éticos de los problemas morales presentes en los cuentos de Edgar Allan Poe y cómo estos se relacionan con la estética de la fealdad.</a:t>
            </a:r>
          </a:p>
          <a:p>
            <a:r>
              <a:rPr lang="es-CO" dirty="0" smtClean="0"/>
              <a:t>Ya debes saberlo pero recuerda que un texto expositivo presenta las siguientes características: información </a:t>
            </a:r>
            <a:r>
              <a:rPr lang="es-CO" dirty="0"/>
              <a:t>organizada, lenguaje objetivo, temas diversos pero </a:t>
            </a:r>
            <a:r>
              <a:rPr lang="es-CO" dirty="0" smtClean="0"/>
              <a:t>con algo en común.</a:t>
            </a:r>
          </a:p>
          <a:p>
            <a:r>
              <a:rPr lang="es-CO" dirty="0"/>
              <a:t>L</a:t>
            </a:r>
            <a:r>
              <a:rPr lang="es-CO" dirty="0" smtClean="0"/>
              <a:t>a </a:t>
            </a:r>
            <a:r>
              <a:rPr lang="es-CO" dirty="0"/>
              <a:t>finalidad del texto expositivo es informar a través de la organización de </a:t>
            </a:r>
            <a:r>
              <a:rPr lang="es-CO" dirty="0" smtClean="0"/>
              <a:t>datos. Recuerda que no deben darse opiniones personales, ni hablar en primera persona ni del singular (yo) ni del plural (nosotros).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8916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¿Qué es la estética de la fealdad?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¿Qué es la fealdad? ¿Cómo se da la fealdad en el cuento “El gato negro”?</a:t>
            </a:r>
          </a:p>
          <a:p>
            <a:r>
              <a:rPr lang="es-CO" dirty="0"/>
              <a:t>http://esteticadelafealdad.blogspot.com.co/</a:t>
            </a:r>
          </a:p>
        </p:txBody>
      </p:sp>
    </p:spTree>
    <p:extLst>
      <p:ext uri="{BB962C8B-B14F-4D97-AF65-F5344CB8AC3E}">
        <p14:creationId xmlns:p14="http://schemas.microsoft.com/office/powerpoint/2010/main" val="38014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0722" y="411340"/>
            <a:ext cx="8610600" cy="1293028"/>
          </a:xfrm>
        </p:spPr>
        <p:txBody>
          <a:bodyPr/>
          <a:lstStyle/>
          <a:p>
            <a:r>
              <a:rPr lang="es-CO" dirty="0" smtClean="0"/>
              <a:t>Debes planificar tus ideas antes de plasmarlas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767397"/>
            <a:ext cx="10820400" cy="4024125"/>
          </a:xfrm>
        </p:spPr>
        <p:txBody>
          <a:bodyPr/>
          <a:lstStyle/>
          <a:p>
            <a:r>
              <a:rPr lang="es-CO" dirty="0" smtClean="0"/>
              <a:t>A través de un mapa de ideas: A través de preguntas clave.</a:t>
            </a:r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4533363" y="3567448"/>
            <a:ext cx="2240924" cy="6954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4803820" y="3545845"/>
            <a:ext cx="19704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TEXTO EXPOSITIVO SOBRE EL GATO NEGRO</a:t>
            </a:r>
            <a:endParaRPr lang="es-CO" sz="1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585988" y="2714848"/>
            <a:ext cx="2427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1.-¿Cómo iniciar?: con una pregunta que capte la atención del lector</a:t>
            </a:r>
            <a:endParaRPr lang="es-CO" dirty="0"/>
          </a:p>
        </p:txBody>
      </p:sp>
      <p:sp>
        <p:nvSpPr>
          <p:cNvPr id="8" name="CuadroTexto 7"/>
          <p:cNvSpPr txBox="1"/>
          <p:nvPr/>
        </p:nvSpPr>
        <p:spPr>
          <a:xfrm>
            <a:off x="528034" y="4533363"/>
            <a:ext cx="23675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2.-En el primer párrafo debo describir detalladamente el caso: voy a utilizar el libro y las notas tomadas en clase para hacerlo</a:t>
            </a:r>
            <a:endParaRPr lang="es-CO" dirty="0"/>
          </a:p>
        </p:txBody>
      </p:sp>
      <p:sp>
        <p:nvSpPr>
          <p:cNvPr id="9" name="CuadroTexto 8"/>
          <p:cNvSpPr txBox="1"/>
          <p:nvPr/>
        </p:nvSpPr>
        <p:spPr>
          <a:xfrm>
            <a:off x="4013378" y="4921905"/>
            <a:ext cx="31875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3.- Debo hablar sobre la fealdad como sinónimo de maldad: voy a utilizar mis apuntes de arte y las referencias a </a:t>
            </a:r>
            <a:r>
              <a:rPr lang="es-CO" dirty="0" err="1" smtClean="0"/>
              <a:t>Umberto</a:t>
            </a:r>
            <a:r>
              <a:rPr lang="es-CO" dirty="0" smtClean="0"/>
              <a:t> Eco.</a:t>
            </a:r>
            <a:endParaRPr lang="es-CO" dirty="0"/>
          </a:p>
        </p:txBody>
      </p:sp>
      <p:sp>
        <p:nvSpPr>
          <p:cNvPr id="10" name="CuadroTexto 9"/>
          <p:cNvSpPr txBox="1"/>
          <p:nvPr/>
        </p:nvSpPr>
        <p:spPr>
          <a:xfrm>
            <a:off x="7606748" y="5052858"/>
            <a:ext cx="32467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4.-Voy a explicar cómo el personaje fue a la cárcel y fue condenado a muerte aunque se contempló la posible locura</a:t>
            </a:r>
            <a:endParaRPr lang="es-CO" dirty="0"/>
          </a:p>
        </p:txBody>
      </p:sp>
      <p:sp>
        <p:nvSpPr>
          <p:cNvPr id="11" name="CuadroTexto 10"/>
          <p:cNvSpPr txBox="1"/>
          <p:nvPr/>
        </p:nvSpPr>
        <p:spPr>
          <a:xfrm>
            <a:off x="8126896" y="3349031"/>
            <a:ext cx="3379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5.-Voy a explicar la maldad en el ser humano desde Hobbes, para esto tengo que investigar más sobre este autor.</a:t>
            </a:r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977808" y="2199202"/>
            <a:ext cx="2504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6.-Voy a hablar sobre el maltrato hacia los animales</a:t>
            </a:r>
            <a:endParaRPr lang="es-CO" dirty="0"/>
          </a:p>
        </p:txBody>
      </p:sp>
      <p:sp>
        <p:nvSpPr>
          <p:cNvPr id="13" name="Flecha izquierda 12"/>
          <p:cNvSpPr/>
          <p:nvPr/>
        </p:nvSpPr>
        <p:spPr>
          <a:xfrm rot="12598264">
            <a:off x="3014495" y="2887677"/>
            <a:ext cx="1517374" cy="4476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Flecha izquierda 13"/>
          <p:cNvSpPr/>
          <p:nvPr/>
        </p:nvSpPr>
        <p:spPr>
          <a:xfrm rot="9599589">
            <a:off x="2625360" y="4371601"/>
            <a:ext cx="1373572" cy="4416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Flecha izquierda 14"/>
          <p:cNvSpPr/>
          <p:nvPr/>
        </p:nvSpPr>
        <p:spPr>
          <a:xfrm rot="5707032">
            <a:off x="5255017" y="4545303"/>
            <a:ext cx="472245" cy="4416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Flecha izquierda 15"/>
          <p:cNvSpPr/>
          <p:nvPr/>
        </p:nvSpPr>
        <p:spPr>
          <a:xfrm rot="2550449">
            <a:off x="6899405" y="4426070"/>
            <a:ext cx="1008837" cy="4416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Flecha izquierda 16"/>
          <p:cNvSpPr/>
          <p:nvPr/>
        </p:nvSpPr>
        <p:spPr>
          <a:xfrm>
            <a:off x="6933746" y="3617842"/>
            <a:ext cx="1030811" cy="4193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Flecha izquierda 17"/>
          <p:cNvSpPr/>
          <p:nvPr/>
        </p:nvSpPr>
        <p:spPr>
          <a:xfrm rot="20111515">
            <a:off x="6685493" y="2840066"/>
            <a:ext cx="1030811" cy="4193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668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14400" y="1236372"/>
            <a:ext cx="108697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Trabajo del lunes 05 de septiembre de 2016</a:t>
            </a:r>
          </a:p>
          <a:p>
            <a:pPr algn="ctr"/>
            <a:r>
              <a:rPr lang="es-CO" dirty="0" smtClean="0"/>
              <a:t>Vas a escribir tu primer texto expositivo de séptimo grado</a:t>
            </a:r>
          </a:p>
          <a:p>
            <a:endParaRPr lang="es-CO" dirty="0"/>
          </a:p>
          <a:p>
            <a:r>
              <a:rPr lang="es-CO" b="1" dirty="0" smtClean="0"/>
              <a:t>¿En qué consiste?</a:t>
            </a:r>
          </a:p>
          <a:p>
            <a:endParaRPr lang="es-CO" dirty="0"/>
          </a:p>
          <a:p>
            <a:r>
              <a:rPr lang="es-CO" dirty="0" smtClean="0"/>
              <a:t> </a:t>
            </a:r>
            <a:r>
              <a:rPr lang="es-CO" dirty="0"/>
              <a:t>A</a:t>
            </a:r>
            <a:r>
              <a:rPr lang="es-CO" dirty="0" smtClean="0"/>
              <a:t>sumirás el rol de los policías que aparecen al final del cuento “El gato negro”, y deberás escribir el informe policíaco del caso del asesinato y la captura del asesino. Vas a dar una explicación detallada de los hechos, así como de las causas y soluciones llevadas a cabo en el caso dando una reflexión ética a través de las desde posturas legales y morales.</a:t>
            </a:r>
          </a:p>
          <a:p>
            <a:endParaRPr lang="es-CO" dirty="0" smtClean="0"/>
          </a:p>
          <a:p>
            <a:r>
              <a:rPr lang="es-CO" dirty="0" smtClean="0"/>
              <a:t>Este primer texto evaluará los indicadores: </a:t>
            </a:r>
            <a:r>
              <a:rPr lang="es-CO" b="1" dirty="0" smtClean="0"/>
              <a:t>(GI2-VC2)</a:t>
            </a:r>
          </a:p>
          <a:p>
            <a:endParaRPr lang="es-CO" dirty="0"/>
          </a:p>
          <a:p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párrafo</a:t>
            </a:r>
            <a:r>
              <a:rPr lang="es-CO" b="1" dirty="0" smtClean="0"/>
              <a:t>: </a:t>
            </a:r>
            <a:r>
              <a:rPr lang="es-CO" dirty="0" smtClean="0"/>
              <a:t>descripción de los hechos, haciendo relación con la estética de la fealdad y del mal.</a:t>
            </a:r>
          </a:p>
          <a:p>
            <a:r>
              <a:rPr lang="es-CO" b="1" u="sng" dirty="0" smtClean="0"/>
              <a:t>Segundo párrafo</a:t>
            </a:r>
            <a:r>
              <a:rPr lang="es-CO" dirty="0" smtClean="0"/>
              <a:t>: Posibles causas del asesinato y las soluciones llevadas a cabo</a:t>
            </a:r>
          </a:p>
          <a:p>
            <a:r>
              <a:rPr lang="es-CO" b="1" u="sng" dirty="0" smtClean="0"/>
              <a:t>Tercer párrafo: </a:t>
            </a:r>
            <a:r>
              <a:rPr lang="es-CO" dirty="0" smtClean="0"/>
              <a:t>reflexión ética desde conceptos y preguntas retóricas.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9651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335</TotalTime>
  <Words>490</Words>
  <Application>Microsoft Office PowerPoint</Application>
  <PresentationFormat>Panorámica</PresentationFormat>
  <Paragraphs>31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Estela de condensación</vt:lpstr>
      <vt:lpstr>EL TEXTO EXPOSITIVO EN SÉPTIMO GRADO</vt:lpstr>
      <vt:lpstr>SÓLO ES CUESTIÓN DE RECORDAR…</vt:lpstr>
      <vt:lpstr>¿Qué es la estética de la fealdad?</vt:lpstr>
      <vt:lpstr>Debes planificar tus ideas antes de plasmarlas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6</cp:revision>
  <dcterms:created xsi:type="dcterms:W3CDTF">2016-09-05T12:19:55Z</dcterms:created>
  <dcterms:modified xsi:type="dcterms:W3CDTF">2016-09-05T17:55:16Z</dcterms:modified>
</cp:coreProperties>
</file>